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e0a164ff7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e0a164ff7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f7accbb9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f7accbb9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Краски сегодня ужасно устали: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Радугу в небе они рисовали.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Долго трудились над радугой краски,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Радуга вышла красивой, как в сказке.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Вся разноцветная - вот красота!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Ты полюбуйся, какие цвета!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c537fb65a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c537fb65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Красная редиска выросла на грядке, </a:t>
            </a:r>
            <a:endParaRPr sz="1400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Рядом помидоры - красные ребятки. </a:t>
            </a:r>
            <a:endParaRPr sz="1400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Красные тюльпаны на окне стоят, </a:t>
            </a:r>
            <a:endParaRPr sz="1400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Красные знамена за окном горят. </a:t>
            </a:r>
            <a:endParaRPr sz="14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ceed9d7f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ceed9d7f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Оранжевой лисице</a:t>
            </a:r>
            <a:endParaRPr sz="1400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Всю ночь морковка снится- </a:t>
            </a:r>
            <a:endParaRPr sz="1400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На лисий хвост похожа: </a:t>
            </a:r>
            <a:endParaRPr sz="1400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Оранжевая тоже.</a:t>
            </a:r>
            <a:endParaRPr sz="14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ceed9d7fc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ceed9d7f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Жёлтое солнце на землю глядит,</a:t>
            </a:r>
            <a:endParaRPr sz="1400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Жёлтый подсолнух за солнцем следит.</a:t>
            </a:r>
            <a:endParaRPr sz="1400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Жёлтые груши на ветках висят.</a:t>
            </a:r>
            <a:endParaRPr sz="1400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Жёлтые листья с деревьев летят.</a:t>
            </a:r>
            <a:endParaRPr sz="14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ceed9d7fc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ceed9d7fc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У нас растёт зелёный лук</a:t>
            </a:r>
            <a:endParaRPr sz="1400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И огурцы зелёные,</a:t>
            </a:r>
            <a:endParaRPr sz="1400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 за окном зелёный луг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домики белёные.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 зелёной крышей каждый дом,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в нем живет весёлый гном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зелёных брючках новых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 листиков кленовых.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ceed9d7fc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ceed9d7fc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Глаза голубые у куклы моей,</a:t>
            </a:r>
            <a:endParaRPr sz="1400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А небо над нами ещё голубей.</a:t>
            </a:r>
            <a:endParaRPr sz="1400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Оно голубое, как тысячи глаз.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Мы смотрим на небо, а небо - на нас.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ceed9d7fc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ceed9d7fc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 синем море - островок,</a:t>
            </a:r>
            <a:endParaRPr sz="1400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Путь до острова далёк.</a:t>
            </a:r>
            <a:endParaRPr sz="1400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 на нем растет цветок - 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Синий-синий василек.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ceed9d7fc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ceed9d7fc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Фиолетовой фиалке надоело жить в лесу.</a:t>
            </a:r>
            <a:endParaRPr sz="1400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Я сорву её и маме в день рождения принесу.</a:t>
            </a:r>
            <a:endParaRPr sz="1400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 фиолетовой сиренью будет жить она - 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столе в красивой вазе около окна.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2.png"/><Relationship Id="rId4" Type="http://schemas.openxmlformats.org/officeDocument/2006/relationships/image" Target="../media/image6.png"/><Relationship Id="rId5" Type="http://schemas.openxmlformats.org/officeDocument/2006/relationships/image" Target="../media/image14.png"/><Relationship Id="rId6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23.png"/><Relationship Id="rId6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Relationship Id="rId4" Type="http://schemas.openxmlformats.org/officeDocument/2006/relationships/image" Target="../media/image18.png"/><Relationship Id="rId5" Type="http://schemas.openxmlformats.org/officeDocument/2006/relationships/image" Target="../media/image16.jpg"/><Relationship Id="rId6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7.jpg"/><Relationship Id="rId6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Relationship Id="rId4" Type="http://schemas.openxmlformats.org/officeDocument/2006/relationships/image" Target="../media/image21.jpg"/><Relationship Id="rId5" Type="http://schemas.openxmlformats.org/officeDocument/2006/relationships/image" Target="../media/image11.jpg"/><Relationship Id="rId6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15.jpg"/><Relationship Id="rId6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gif"/><Relationship Id="rId4" Type="http://schemas.openxmlformats.org/officeDocument/2006/relationships/image" Target="../media/image20.png"/><Relationship Id="rId5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744575"/>
            <a:ext cx="8520600" cy="123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ru">
                <a:latin typeface="Calibri"/>
                <a:ea typeface="Calibri"/>
                <a:cs typeface="Calibri"/>
                <a:sym typeface="Calibri"/>
              </a:rPr>
              <a:t>Изучаем цвета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1982675"/>
            <a:ext cx="8520600" cy="21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ru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Презентация для младших дошкольников </a:t>
            </a:r>
            <a:endParaRPr i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ru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по познавательному развитию</a:t>
            </a:r>
            <a:endParaRPr i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ru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составила Михеева Евгения Александровна</a:t>
            </a:r>
            <a:endParaRPr i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378750" y="436225"/>
            <a:ext cx="3823800" cy="20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7750" y="1458975"/>
            <a:ext cx="5733975" cy="3684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5275" y="0"/>
            <a:ext cx="3823801" cy="29892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ctrTitle"/>
          </p:nvPr>
        </p:nvSpPr>
        <p:spPr>
          <a:xfrm>
            <a:off x="385588" y="804200"/>
            <a:ext cx="8520600" cy="69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Красный</a:t>
            </a:r>
            <a:endParaRPr b="1" i="1" sz="3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368125" y="166250"/>
            <a:ext cx="2161200" cy="25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/>
        </p:nvSpPr>
        <p:spPr>
          <a:xfrm>
            <a:off x="7056275" y="308750"/>
            <a:ext cx="1719600" cy="16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0225" y="1998350"/>
            <a:ext cx="2007707" cy="208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76493" y="1998350"/>
            <a:ext cx="1871832" cy="1930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38049" y="1689975"/>
            <a:ext cx="1276226" cy="2699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-2"/>
            <a:ext cx="2161200" cy="1689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89800" y="0"/>
            <a:ext cx="2161200" cy="16895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ctrTitle"/>
          </p:nvPr>
        </p:nvSpPr>
        <p:spPr>
          <a:xfrm>
            <a:off x="311700" y="439375"/>
            <a:ext cx="8520600" cy="86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36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Оранжевый</a:t>
            </a:r>
            <a:endParaRPr i="1" sz="3600">
              <a:solidFill>
                <a:srgbClr val="FF99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4075" y="2085725"/>
            <a:ext cx="2070197" cy="2261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7497" y="1993875"/>
            <a:ext cx="2202137" cy="2261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68397" y="1915175"/>
            <a:ext cx="2276048" cy="2261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45025"/>
            <a:ext cx="2202150" cy="1721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41850" y="120975"/>
            <a:ext cx="2202150" cy="1721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ctrTitle"/>
          </p:nvPr>
        </p:nvSpPr>
        <p:spPr>
          <a:xfrm>
            <a:off x="311700" y="439375"/>
            <a:ext cx="8520600" cy="86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3600">
                <a:solidFill>
                  <a:srgbClr val="FFFF00"/>
                </a:solidFill>
                <a:highlight>
                  <a:srgbClr val="F3F3F3"/>
                </a:highlight>
                <a:latin typeface="Calibri"/>
                <a:ea typeface="Calibri"/>
                <a:cs typeface="Calibri"/>
                <a:sym typeface="Calibri"/>
              </a:rPr>
              <a:t>Жёлтый</a:t>
            </a:r>
            <a:endParaRPr i="1" sz="3600">
              <a:solidFill>
                <a:srgbClr val="FFFF00"/>
              </a:solidFill>
              <a:highlight>
                <a:srgbClr val="F3F3F3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025" y="2663675"/>
            <a:ext cx="2261825" cy="22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66400" y="1766600"/>
            <a:ext cx="2825900" cy="1939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47550" y="2729275"/>
            <a:ext cx="2765697" cy="22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45025"/>
            <a:ext cx="2202150" cy="1721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41850" y="45025"/>
            <a:ext cx="2202150" cy="1721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ctrTitle"/>
          </p:nvPr>
        </p:nvSpPr>
        <p:spPr>
          <a:xfrm>
            <a:off x="311700" y="439375"/>
            <a:ext cx="8520600" cy="86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3600">
                <a:solidFill>
                  <a:srgbClr val="00FF00"/>
                </a:solidFill>
                <a:latin typeface="Calibri"/>
                <a:ea typeface="Calibri"/>
                <a:cs typeface="Calibri"/>
                <a:sym typeface="Calibri"/>
              </a:rPr>
              <a:t>Зелёный</a:t>
            </a:r>
            <a:endParaRPr i="1" sz="3600">
              <a:solidFill>
                <a:srgbClr val="00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8825" y="2453650"/>
            <a:ext cx="2512850" cy="2393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20050" y="1366200"/>
            <a:ext cx="2676326" cy="2525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8575" y="3465971"/>
            <a:ext cx="3091475" cy="1380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45025"/>
            <a:ext cx="2202150" cy="1721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41850" y="45025"/>
            <a:ext cx="2202150" cy="1721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/>
          <p:nvPr>
            <p:ph type="ctrTitle"/>
          </p:nvPr>
        </p:nvSpPr>
        <p:spPr>
          <a:xfrm>
            <a:off x="311700" y="439375"/>
            <a:ext cx="8520600" cy="86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3600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Голубой</a:t>
            </a:r>
            <a:endParaRPr i="1" sz="3600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9"/>
          <p:cNvSpPr txBox="1"/>
          <p:nvPr>
            <p:ph idx="1" type="subTitle"/>
          </p:nvPr>
        </p:nvSpPr>
        <p:spPr>
          <a:xfrm>
            <a:off x="3936350" y="1766600"/>
            <a:ext cx="223200" cy="8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11</a:t>
            </a:r>
            <a:endParaRPr/>
          </a:p>
        </p:txBody>
      </p:sp>
      <p:pic>
        <p:nvPicPr>
          <p:cNvPr id="111" name="Google Shape;11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4975" y="1849988"/>
            <a:ext cx="2154725" cy="215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9"/>
          <p:cNvPicPr preferRelativeResize="0"/>
          <p:nvPr/>
        </p:nvPicPr>
        <p:blipFill rotWithShape="1">
          <a:blip r:embed="rId4">
            <a:alphaModFix/>
          </a:blip>
          <a:srcRect b="0" l="0" r="16387" t="2458"/>
          <a:stretch/>
        </p:blipFill>
        <p:spPr>
          <a:xfrm flipH="1">
            <a:off x="724550" y="1700975"/>
            <a:ext cx="1846725" cy="317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93400" y="2519250"/>
            <a:ext cx="3304474" cy="1888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45025"/>
            <a:ext cx="2202150" cy="1721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41850" y="45025"/>
            <a:ext cx="2202150" cy="1721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/>
          <p:nvPr>
            <p:ph type="ctrTitle"/>
          </p:nvPr>
        </p:nvSpPr>
        <p:spPr>
          <a:xfrm>
            <a:off x="311700" y="439375"/>
            <a:ext cx="8520600" cy="86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36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Синий</a:t>
            </a:r>
            <a:endParaRPr i="1" sz="36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20"/>
          <p:cNvSpPr txBox="1"/>
          <p:nvPr>
            <p:ph idx="1" type="subTitle"/>
          </p:nvPr>
        </p:nvSpPr>
        <p:spPr>
          <a:xfrm>
            <a:off x="228575" y="1306375"/>
            <a:ext cx="8603700" cy="137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2" name="Google Shape;12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6400" y="1937600"/>
            <a:ext cx="1988550" cy="298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38366" y="1766600"/>
            <a:ext cx="2667274" cy="2667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5450" y="2429625"/>
            <a:ext cx="2154725" cy="215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45025"/>
            <a:ext cx="2202150" cy="1721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00175" y="12088"/>
            <a:ext cx="2202150" cy="1721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/>
          <p:nvPr>
            <p:ph type="ctrTitle"/>
          </p:nvPr>
        </p:nvSpPr>
        <p:spPr>
          <a:xfrm>
            <a:off x="311700" y="439375"/>
            <a:ext cx="8520600" cy="86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360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Фиолетовый</a:t>
            </a:r>
            <a:endParaRPr i="1" sz="3600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21"/>
          <p:cNvSpPr txBox="1"/>
          <p:nvPr>
            <p:ph idx="1" type="subTitle"/>
          </p:nvPr>
        </p:nvSpPr>
        <p:spPr>
          <a:xfrm>
            <a:off x="228575" y="1306375"/>
            <a:ext cx="8603700" cy="137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3" name="Google Shape;13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3200" y="1687875"/>
            <a:ext cx="2154726" cy="2154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6876" y="1766600"/>
            <a:ext cx="3078179" cy="215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5025"/>
            <a:ext cx="2202150" cy="1721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82100" y="127450"/>
            <a:ext cx="2202150" cy="1721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