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61" r:id="rId5"/>
    <p:sldId id="265" r:id="rId6"/>
    <p:sldId id="264" r:id="rId7"/>
    <p:sldId id="257" r:id="rId8"/>
    <p:sldId id="258" r:id="rId9"/>
    <p:sldId id="262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6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2-24T21:54:43.161" idx="3">
    <p:pos x="7680" y="0"/>
    <p:text/>
    <p:extLst>
      <p:ext uri="{C676402C-5697-4E1C-873F-D02D1690AC5C}">
        <p15:threadingInfo xmlns:p15="http://schemas.microsoft.com/office/powerpoint/2012/main" timeZoneBias="-240"/>
      </p:ext>
    </p:extLst>
  </p:cm>
  <p:cm authorId="1" dt="2023-12-24T21:59:52.082" idx="4">
    <p:pos x="7816" y="136"/>
    <p:text/>
    <p:extLst>
      <p:ext uri="{C676402C-5697-4E1C-873F-D02D1690AC5C}">
        <p15:threadingInfo xmlns:p15="http://schemas.microsoft.com/office/powerpoint/2012/main" timeZoneBias="-240"/>
      </p:ext>
    </p:extLst>
  </p:cm>
  <p:cm authorId="1" dt="2023-12-24T22:03:21.631" idx="5">
    <p:pos x="7952" y="272"/>
    <p:text>h</p:text>
    <p:extLst>
      <p:ext uri="{C676402C-5697-4E1C-873F-D02D1690AC5C}">
        <p15:threadingInfo xmlns:p15="http://schemas.microsoft.com/office/powerpoint/2012/main" timeZoneBias="-240"/>
      </p:ext>
    </p:extLst>
  </p:cm>
  <p:cm authorId="1" dt="2023-12-24T22:03:56.547" idx="6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2-24T21:46:47.921" idx="1">
    <p:pos x="7680" y="0"/>
    <p:text/>
    <p:extLst>
      <p:ext uri="{C676402C-5697-4E1C-873F-D02D1690AC5C}">
        <p15:threadingInfo xmlns:p15="http://schemas.microsoft.com/office/powerpoint/2012/main" timeZoneBias="-240"/>
      </p:ext>
    </p:extLst>
  </p:cm>
  <p:cm authorId="1" dt="2023-12-24T21:50:23.316" idx="2">
    <p:pos x="7816" y="136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0A0C4A-7A09-4980-8B86-D364D2E46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5320A9-0133-42C4-96C7-AF7FBFB63D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24CB98-0A39-4EF7-A80E-5F9FD7927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EC1-6722-4329-9F8E-1296EE42FE91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A0E352-DFB6-4B4E-90C0-17F0F35BC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16056C-131B-47E3-9BBA-D7BB3372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7277-7FBC-482F-BA3D-09493A9A1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6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39D955-4908-4227-BDC9-4CDDE0FF4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D3582C-925A-43D7-B306-D61045DB3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326E38-A593-4B5E-845D-92B1582F2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EC1-6722-4329-9F8E-1296EE42FE91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E3FCB7-2872-4C16-8C37-D2552AE02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36625F-CD79-4848-8930-193B01F3F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7277-7FBC-482F-BA3D-09493A9A1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164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DC5B31B-8C6F-4B0F-991A-80E094B3A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FE372A-3600-44F7-AB18-D889760C1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0586D7-7010-4F15-BD18-79224D80F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EC1-6722-4329-9F8E-1296EE42FE91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AF7464-BF82-475D-8916-3A6D2987E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E54606-B709-4226-A9FB-56A009F5E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7277-7FBC-482F-BA3D-09493A9A1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8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96750-77D0-4980-9F96-1F7E98AAF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4F9C5E-9A8D-4CDA-8C0A-E1F40F092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8318C-6D04-4B68-AE6E-1A70788C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EC1-6722-4329-9F8E-1296EE42FE91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588577-669D-482A-8559-E158A9887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869CF9-ACD8-4796-B01B-5B71DF2C3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7277-7FBC-482F-BA3D-09493A9A1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66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6D1CF-8130-4A02-9C5C-AC22E2C6C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197AFE-8660-4938-8CB8-11EC08C93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8DF5F8-3731-45E1-8B26-3D22A5A58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EC1-6722-4329-9F8E-1296EE42FE91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F00201-FA04-4B79-82FE-0B5AAB3B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BEC01D-6BE1-4965-A90C-ACFA6F4C1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7277-7FBC-482F-BA3D-09493A9A1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63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3B2459-8230-443B-B0D4-FACDF5673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584115-B80B-4693-B339-67DCFEBFE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7F4710-A161-4557-B144-9AA81FBC4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B00118-7EC9-4EFF-ADEF-391244EBC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EC1-6722-4329-9F8E-1296EE42FE91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F09232-D5A0-45D4-BC4C-573698676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7D7AD8-E04C-47FE-A03B-E0AE6B89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7277-7FBC-482F-BA3D-09493A9A1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572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9A60C-38D6-4E40-BCE6-14503C638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AC683D-3EFF-4A20-8E00-9F3ECB17B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34C3E3-977D-430A-8C36-4EB7C3884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AA7D8E-5045-48DE-B55D-BD46D17306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B8C1CB-A451-4FC2-A0AD-284CE46BB0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4F8F1DB-F522-4315-B23B-4610056AC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EC1-6722-4329-9F8E-1296EE42FE91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36E172-CC95-4290-A278-EAC8268C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D093601-EC79-4B93-B7F2-D64AF908C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7277-7FBC-482F-BA3D-09493A9A1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31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0D6BF-0A7A-4BED-8015-0348AF21B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3CA3D5-6E9B-4ACB-B813-6C549CF4B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EC1-6722-4329-9F8E-1296EE42FE91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642CCD-0EAF-4501-A983-D61A2690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96BA3C-50EF-4316-A17C-B5BEA193E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7277-7FBC-482F-BA3D-09493A9A1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39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26EC37-0253-4CDA-870B-49C9CF9EB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EC1-6722-4329-9F8E-1296EE42FE91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C595AA-C851-4E25-9009-FB1F3754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DD575A-AF01-418B-8E48-779114BE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7277-7FBC-482F-BA3D-09493A9A1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837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1EA12-1F76-430B-9920-033D8720F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7087E5-E7A7-4046-A836-536A3104F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E5870B-4FA1-473D-BC10-590C4863D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6D473D-FCB9-4B1B-9C26-7BBC9F13A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EC1-6722-4329-9F8E-1296EE42FE91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67A64F-EFD9-4F4B-A791-40091598F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BCBB5A-F371-4F58-A3F3-AD157FBEB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7277-7FBC-482F-BA3D-09493A9A1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10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A6C47-C690-4B8E-8305-B4FFF752C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780E29-14F3-4FF1-A2EC-91047E91E8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5A3372-524D-4F38-B0C0-93F974671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E2D947-814C-4FCE-928C-73C5E1A0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EC1-6722-4329-9F8E-1296EE42FE91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1DFFBC-6F51-4224-A06C-2FEE405D4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A13718-DB64-46AA-8B2D-03EEE62B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7277-7FBC-482F-BA3D-09493A9A1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53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D5CB8-DC23-4B9F-AE81-9EBDCCDC6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1D6A84-2392-41B0-9286-0D6CF2837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E18548-EF23-4A07-B018-EE873D286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CDEC1-6722-4329-9F8E-1296EE42FE91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F19CF7-A48C-4A90-A62B-4DD1B00E5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B708A1-AE75-405F-80DD-F549F44A5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17277-7FBC-482F-BA3D-09493A9A1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05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286F91-EE4D-4FB4-A5F7-E70CB0F6F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01DD38-731D-4328-A2A8-3E67A584C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" y="0"/>
            <a:ext cx="12192000" cy="70776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CFA9D9-AE7B-4ADB-BB59-FA1BE5FA4189}"/>
              </a:ext>
            </a:extLst>
          </p:cNvPr>
          <p:cNvSpPr txBox="1"/>
          <p:nvPr/>
        </p:nvSpPr>
        <p:spPr>
          <a:xfrm>
            <a:off x="198120" y="2403086"/>
            <a:ext cx="117957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>Совместная деятельность детей и родителей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8535C9-9E34-4A13-A638-E725B2242EDF}"/>
              </a:ext>
            </a:extLst>
          </p:cNvPr>
          <p:cNvSpPr txBox="1"/>
          <p:nvPr/>
        </p:nvSpPr>
        <p:spPr>
          <a:xfrm>
            <a:off x="7150608" y="5138929"/>
            <a:ext cx="42031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Воспитатель</a:t>
            </a:r>
            <a:r>
              <a:rPr lang="en-US" sz="2000" dirty="0"/>
              <a:t>:</a:t>
            </a:r>
            <a:r>
              <a:rPr lang="ru-RU" sz="2000" dirty="0"/>
              <a:t>Кузнецова Н.И</a:t>
            </a:r>
          </a:p>
        </p:txBody>
      </p:sp>
    </p:spTree>
    <p:extLst>
      <p:ext uri="{BB962C8B-B14F-4D97-AF65-F5344CB8AC3E}">
        <p14:creationId xmlns:p14="http://schemas.microsoft.com/office/powerpoint/2010/main" val="3827982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32893-EA17-4A64-BA7C-0633700D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61F62C-AC78-4D8D-88BE-508CC1D3E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8ADF6D-6B1A-4457-882B-B350112F46B2}"/>
              </a:ext>
            </a:extLst>
          </p:cNvPr>
          <p:cNvSpPr txBox="1"/>
          <p:nvPr/>
        </p:nvSpPr>
        <p:spPr>
          <a:xfrm>
            <a:off x="3140964" y="2805422"/>
            <a:ext cx="65745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26288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A548C9E-2FFF-43F8-B92A-C4DD7C0D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CF0132-0BCD-4E3D-9A99-25C058C93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BECFBB-94F7-4FA5-99D6-E60A2E18FDD0}"/>
              </a:ext>
            </a:extLst>
          </p:cNvPr>
          <p:cNvSpPr txBox="1"/>
          <p:nvPr/>
        </p:nvSpPr>
        <p:spPr>
          <a:xfrm>
            <a:off x="2696546" y="631862"/>
            <a:ext cx="729835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Уважаемые родители!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 можете проявить себя осознанными, внимательными и понимающими родителями. Вы можете стать для ваших детей источником вдохновения на новые, интересные дела, партнером, другом и союзником в их детском мире. Сделать это не так сложно, как вам может показаться. Самое главное, принять это решение и начать испытывать НЕ эмоции раздражения, а эмоции радости от совместной деятельности с ребенком, вместе со своим самым близким человеком на свете - ребенком!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943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FAF04-AC76-40BC-B338-925A8A8A6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B8BF37-1D7F-40E1-A2C8-55E22E9A9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266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050D0F-F284-42E5-8606-393B6220C7AF}"/>
              </a:ext>
            </a:extLst>
          </p:cNvPr>
          <p:cNvSpPr txBox="1"/>
          <p:nvPr/>
        </p:nvSpPr>
        <p:spPr>
          <a:xfrm>
            <a:off x="1257301" y="853444"/>
            <a:ext cx="105155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Стр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емительный темп современной жизни зачастую не позволяет насладиться всеми прелестями детства.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Когда родителей перегружают потребности повседневной жизни, легко начать автоматическое и отвлеченное общение с ребенком.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A6C51B4-0F86-445E-B3F5-C27A05108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302" y="2672332"/>
            <a:ext cx="5543904" cy="365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53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5D336D-A1A6-4E82-B86D-8D7FC434F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31B4D1-150A-4004-AB81-932D285D0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975"/>
            <a:ext cx="123444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CB7F9D-940E-4E0D-8A42-03295779B0C7}"/>
              </a:ext>
            </a:extLst>
          </p:cNvPr>
          <p:cNvSpPr txBox="1"/>
          <p:nvPr/>
        </p:nvSpPr>
        <p:spPr>
          <a:xfrm>
            <a:off x="1714500" y="365126"/>
            <a:ext cx="101727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Что любят дети? Играть, веселиться, фантазировать, творить, экспериментировать, путешествовать,           узнавать что то новое. Причем особое удовольствие для них, когда все это происходит вместе с родителями.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Что любят родители? Радоваться, особенно за своего ребенка. Умеют смотреть телевизор, читать книги. Могут заняться творчеством с ребенком. </a:t>
            </a:r>
          </a:p>
          <a:p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Пример увлеченного родителя-это очень сильная мотивация для детей.</a:t>
            </a:r>
          </a:p>
          <a:p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F595483-2EF7-4D80-B12B-3B364C68E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00" y="3581401"/>
            <a:ext cx="4724400" cy="27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69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8B02A-5B1F-44DA-A4D9-1CB34F0ED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63FDE8-35F3-44D9-8E5C-D4DECB392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D8DD1C-CE24-4EEC-A9C2-372DB4634AEC}"/>
              </a:ext>
            </a:extLst>
          </p:cNvPr>
          <p:cNvSpPr txBox="1"/>
          <p:nvPr/>
        </p:nvSpPr>
        <p:spPr>
          <a:xfrm>
            <a:off x="1333500" y="885013"/>
            <a:ext cx="1002030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Для ребенка огромное счастье, когда близкий взрослый не только его понимает, но и качественно дарит свое время!</a:t>
            </a:r>
          </a:p>
          <a:p>
            <a:endParaRPr lang="ru-RU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0BDC37B-DB10-4EF3-B371-CDC12606E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212" y="3033994"/>
            <a:ext cx="4531567" cy="32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93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615C7-99B6-4450-9A8F-61DC33D71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4A446C-53C5-4268-A317-F8799E65D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A899FF-7C43-4A95-9237-2584CA022EAB}"/>
              </a:ext>
            </a:extLst>
          </p:cNvPr>
          <p:cNvSpPr txBox="1"/>
          <p:nvPr/>
        </p:nvSpPr>
        <p:spPr>
          <a:xfrm>
            <a:off x="1206501" y="1035698"/>
            <a:ext cx="10515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 семье должны быть свои общие традиции, настроение и мысли разделенные на всех, а взамен-эмоции и радость умноженная на количество членов семьи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9FE4816-8C40-47E8-8E76-D949B620A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92" y="2361261"/>
            <a:ext cx="6199632" cy="413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57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32D5E-FE0F-457D-A1F3-F0E368334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C77C0A-951D-47E6-A386-DD564AD56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38F7C0-1B57-4430-8F3F-B692798931D7}"/>
              </a:ext>
            </a:extLst>
          </p:cNvPr>
          <p:cNvSpPr txBox="1"/>
          <p:nvPr/>
        </p:nvSpPr>
        <p:spPr>
          <a:xfrm>
            <a:off x="4506684" y="365125"/>
            <a:ext cx="69699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6018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50D991-2B8A-4950-8A7E-93AE0DC33390}"/>
              </a:ext>
            </a:extLst>
          </p:cNvPr>
          <p:cNvSpPr txBox="1"/>
          <p:nvPr/>
        </p:nvSpPr>
        <p:spPr>
          <a:xfrm>
            <a:off x="1231900" y="977900"/>
            <a:ext cx="106299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К совместной деятельности с ребенком, можно отнестись как к медитации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</a:rPr>
              <a:t>: </a:t>
            </a:r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сосредоточиться на своем ребенке, постараться услышать и понять его и восхищаться тем, как он развивается и учится новому и получать максимум удовольствия от этих моментов. </a:t>
            </a:r>
          </a:p>
          <a:p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Деятельность детей и родителей вызывает массу положительных эмоций и создает в семье особо теплую атмосферу.</a:t>
            </a:r>
            <a:endParaRPr lang="ru-RU" sz="2400" dirty="0"/>
          </a:p>
          <a:p>
            <a:pPr algn="ctr"/>
            <a:endParaRPr lang="ru-RU" sz="18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E116D3-D2AD-4FCA-A033-709C95E34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294" y="3648269"/>
            <a:ext cx="5271796" cy="291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2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E00B98-C869-48F1-9A4A-37D14A77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51BD46-D332-436C-B772-481257BFD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D3789B-B283-4C06-8FE7-80931D19596E}"/>
              </a:ext>
            </a:extLst>
          </p:cNvPr>
          <p:cNvSpPr txBox="1"/>
          <p:nvPr/>
        </p:nvSpPr>
        <p:spPr>
          <a:xfrm>
            <a:off x="1536700" y="961054"/>
            <a:ext cx="102361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Verdana" panose="020B0604030504040204" pitchFamily="34" charset="0"/>
              </a:rPr>
              <a:t>Совместная деятельность детей и родителей формирует хорошие доверительные отношения между ними, оказывает положительное влияние на развитие ребенка и приучает его сотрудничать,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восполняет недостаток родительского внимания, оно снимает давление авторитета родителей, позволяет ребёнку выразить себя, ощутить свою значимость. </a:t>
            </a:r>
            <a:endParaRPr lang="ru-RU" sz="2400" dirty="0"/>
          </a:p>
          <a:p>
            <a:pPr algn="just"/>
            <a:endParaRPr lang="ru-RU" sz="24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57CD61-1D5F-4108-A54C-E04A3C438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36" y="3429000"/>
            <a:ext cx="5130800" cy="290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95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A693B-CD05-44EF-8ACE-16CC068BE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F5D351-5DCF-469B-8B3A-D27ABE8EC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6999"/>
            <a:ext cx="12192001" cy="6864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0BF0D4-E1B1-4874-985C-99016C9DF2F8}"/>
              </a:ext>
            </a:extLst>
          </p:cNvPr>
          <p:cNvSpPr txBox="1"/>
          <p:nvPr/>
        </p:nvSpPr>
        <p:spPr>
          <a:xfrm>
            <a:off x="1739901" y="1181100"/>
            <a:ext cx="9499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Предложите сыну или дочери что-то сделать вместе: отправляйтесь на рыбалку, испеките пирог, смастерите своими руками открытку бабушке на день рождения, совместное чтение, или прогулка во дворе, игры с мячом, Ищите то, что нравится всей семье.</a:t>
            </a:r>
            <a:endParaRPr lang="ru-RU" sz="2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159D6C1-B3CC-4FD1-AEFE-52ACB44E0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01" y="3314700"/>
            <a:ext cx="5702300" cy="296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498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383</Words>
  <Application>Microsoft Office PowerPoint</Application>
  <PresentationFormat>Широкоэкранный</PresentationFormat>
  <Paragraphs>18</Paragraphs>
  <Slides>10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2023-12-24T13:04:09Z</dcterms:created>
  <dcterms:modified xsi:type="dcterms:W3CDTF">2023-12-24T18:31:32Z</dcterms:modified>
</cp:coreProperties>
</file>