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B29A8-DAAB-498F-A2D4-006507EB455A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E7B0B-0BE0-44F8-8E6C-2C6B0AF2C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7B0B-0BE0-44F8-8E6C-2C6B0AF2C4B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7B0B-0BE0-44F8-8E6C-2C6B0AF2C4B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3212-953F-4FAA-BF98-AC57FF1DB94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5403-8671-444C-8663-EA319DEE1E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3212-953F-4FAA-BF98-AC57FF1DB94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5403-8671-444C-8663-EA319DEE1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3212-953F-4FAA-BF98-AC57FF1DB94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5403-8671-444C-8663-EA319DEE1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3212-953F-4FAA-BF98-AC57FF1DB94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5403-8671-444C-8663-EA319DEE1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3212-953F-4FAA-BF98-AC57FF1DB94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B115403-8671-444C-8663-EA319DEE1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3212-953F-4FAA-BF98-AC57FF1DB94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5403-8671-444C-8663-EA319DEE1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3212-953F-4FAA-BF98-AC57FF1DB94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5403-8671-444C-8663-EA319DEE1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3212-953F-4FAA-BF98-AC57FF1DB94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5403-8671-444C-8663-EA319DEE1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3212-953F-4FAA-BF98-AC57FF1DB94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5403-8671-444C-8663-EA319DEE1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3212-953F-4FAA-BF98-AC57FF1DB94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5403-8671-444C-8663-EA319DEE1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3212-953F-4FAA-BF98-AC57FF1DB94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5403-8671-444C-8663-EA319DEE1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F03212-953F-4FAA-BF98-AC57FF1DB94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B115403-8671-444C-8663-EA319DEE1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Развиваем, играя!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Развитие связной речи </a:t>
            </a:r>
            <a:r>
              <a:rPr lang="ru-RU" dirty="0" smtClean="0"/>
              <a:t>дошкольника</a:t>
            </a:r>
          </a:p>
          <a:p>
            <a:endParaRPr lang="ru-RU" dirty="0" smtClean="0"/>
          </a:p>
          <a:p>
            <a:r>
              <a:rPr lang="ru-RU" dirty="0" smtClean="0"/>
              <a:t>Учитель – логопед </a:t>
            </a:r>
            <a:r>
              <a:rPr lang="ru-RU" dirty="0" err="1" smtClean="0"/>
              <a:t>Бурдина</a:t>
            </a:r>
            <a:r>
              <a:rPr lang="ru-RU" dirty="0" smtClean="0"/>
              <a:t> Т.А.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Играем с рифмами</a:t>
            </a:r>
            <a:endParaRPr lang="ru-RU" dirty="0"/>
          </a:p>
        </p:txBody>
      </p:sp>
      <p:pic>
        <p:nvPicPr>
          <p:cNvPr id="4" name="Содержимое 3" descr="IMG_20240114_1851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6303" y="1600200"/>
            <a:ext cx="3531394" cy="47085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Пересказ текста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1.Взрослый читает текст, ребёнок слушает и рассматривает картинку. </a:t>
            </a:r>
          </a:p>
          <a:p>
            <a:r>
              <a:rPr lang="ru-RU" dirty="0" smtClean="0"/>
              <a:t>2. Взрослый задаёт вопросы.</a:t>
            </a:r>
          </a:p>
          <a:p>
            <a:r>
              <a:rPr lang="ru-RU" dirty="0" smtClean="0"/>
              <a:t>3. взрослый начинает предложение, ребёнок продолжает его.</a:t>
            </a:r>
          </a:p>
          <a:p>
            <a:r>
              <a:rPr lang="ru-RU" dirty="0" smtClean="0"/>
              <a:t>4. Просите ребёнка рассказать текст самостоятельно. Если он затрудняется, возвращаетесь к п.1,2,3,4.</a:t>
            </a:r>
            <a:endParaRPr lang="ru-RU" dirty="0"/>
          </a:p>
        </p:txBody>
      </p:sp>
      <p:pic>
        <p:nvPicPr>
          <p:cNvPr id="7" name="Содержимое 6" descr="IMG_20240114_1849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Играя, развиваем речь!</a:t>
            </a:r>
            <a:endParaRPr lang="ru-RU" dirty="0"/>
          </a:p>
        </p:txBody>
      </p:sp>
      <p:pic>
        <p:nvPicPr>
          <p:cNvPr id="5" name="Рисунок 4" descr="Безымянный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3581" r="2358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Желаю  успехов , пусть занятия будут в радость Вам  и вашим детям!</a:t>
            </a:r>
          </a:p>
          <a:p>
            <a:r>
              <a:rPr lang="ru-RU" dirty="0" smtClean="0"/>
              <a:t>Заниматься играя очень нравится детям. Поверьте,  мне!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Развитие связной речи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развития связной речи</a:t>
            </a:r>
          </a:p>
          <a:p>
            <a:r>
              <a:rPr lang="ru-RU" dirty="0" smtClean="0"/>
              <a:t>1.Вместе с развитием мышления ребёнка.</a:t>
            </a:r>
          </a:p>
          <a:p>
            <a:r>
              <a:rPr lang="ru-RU" dirty="0" smtClean="0"/>
              <a:t>2.С активным познанием ребёнка окружающего мира.</a:t>
            </a:r>
          </a:p>
          <a:p>
            <a:r>
              <a:rPr lang="ru-RU" dirty="0" smtClean="0"/>
              <a:t>3. С его выстраиванием отношений с окружающими людьми.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связной речи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Важные компоненты развития речи в дошкольном возрасте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r>
              <a:rPr lang="ru-RU" dirty="0" smtClean="0"/>
              <a:t>1. Общение        2. Игра               3. Обучение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Играя, развиваем речь!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- Описание предмета, игрушки.</a:t>
            </a:r>
          </a:p>
          <a:p>
            <a:r>
              <a:rPr lang="ru-RU" dirty="0" smtClean="0"/>
              <a:t>Рассматриваем предмет или игрушку вместе с ребёнком, описываем его.</a:t>
            </a:r>
          </a:p>
          <a:p>
            <a:r>
              <a:rPr lang="ru-RU" dirty="0" smtClean="0"/>
              <a:t>- Ответ на вопрос : «Чашка какая?».</a:t>
            </a:r>
          </a:p>
          <a:p>
            <a:r>
              <a:rPr lang="ru-RU" dirty="0" smtClean="0"/>
              <a:t>Чашка чайная. Чашка красивая, голубая. У чашки сбоку ручка. На чашке узор. Мы будем пить чай из красивой чашки.</a:t>
            </a:r>
          </a:p>
          <a:p>
            <a:r>
              <a:rPr lang="ru-RU" dirty="0" smtClean="0"/>
              <a:t>«Мишка какой?»</a:t>
            </a:r>
          </a:p>
          <a:p>
            <a:r>
              <a:rPr lang="ru-RU" dirty="0" smtClean="0"/>
              <a:t>Мишка мягкий. На Мишке рубашка и штанишки. У Мишки корзинка. Там грибы.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Играя, развиваем речь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глагольного словаря.</a:t>
            </a:r>
          </a:p>
          <a:p>
            <a:r>
              <a:rPr lang="ru-RU" dirty="0" smtClean="0"/>
              <a:t>Назови действия героев. Игра «Бежит, лежит».</a:t>
            </a:r>
          </a:p>
          <a:p>
            <a:r>
              <a:rPr lang="ru-RU" dirty="0" smtClean="0"/>
              <a:t>Ребёнок по картинкам называет действия: бежит, летит, плывёт, поёт,  ест, пьёт, спит. Если ребёнок еще не говорит, просите показать действия на картинках. Покажи «кот спит», «кот играет».</a:t>
            </a:r>
          </a:p>
          <a:p>
            <a:r>
              <a:rPr lang="ru-RU" dirty="0" smtClean="0"/>
              <a:t>Игра «Кто что делает?». Учим составлять фразу.</a:t>
            </a:r>
          </a:p>
          <a:p>
            <a:r>
              <a:rPr lang="ru-RU" dirty="0" smtClean="0"/>
              <a:t>Собака сидит, а кот спит. Мальчик бежит, а кот играет.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«Кто что делает?»</a:t>
            </a:r>
            <a:endParaRPr lang="ru-RU" dirty="0"/>
          </a:p>
        </p:txBody>
      </p:sp>
      <p:pic>
        <p:nvPicPr>
          <p:cNvPr id="20" name="Содержимое 19" descr="IMG_20240114_1856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6303" y="1600200"/>
            <a:ext cx="3531394" cy="47085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 «Что сначала, что потом?»</a:t>
            </a:r>
            <a:endParaRPr lang="ru-RU" dirty="0"/>
          </a:p>
        </p:txBody>
      </p:sp>
      <p:pic>
        <p:nvPicPr>
          <p:cNvPr id="10" name="Содержимое 9" descr="IMG_20240114_1854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82878" y="1344108"/>
            <a:ext cx="3531394" cy="47085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Играя, развиваем речь!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Играем с рифмами. </a:t>
            </a:r>
          </a:p>
          <a:p>
            <a:r>
              <a:rPr lang="ru-RU" dirty="0" smtClean="0"/>
              <a:t>Подбираем рифмы к отдельным словам или коротким фразам.</a:t>
            </a:r>
          </a:p>
          <a:p>
            <a:r>
              <a:rPr lang="ru-RU" dirty="0" smtClean="0"/>
              <a:t>Кот-крот, оса-коса, утка-дудка, карета-комета.</a:t>
            </a:r>
          </a:p>
          <a:p>
            <a:r>
              <a:rPr lang="ru-RU" dirty="0" smtClean="0"/>
              <a:t>Во дворе у детворы разноцветные (шары).</a:t>
            </a:r>
          </a:p>
          <a:p>
            <a:r>
              <a:rPr lang="ru-RU" dirty="0" smtClean="0"/>
              <a:t>Жарким летом на опушке куковали две (кукушки).</a:t>
            </a:r>
          </a:p>
          <a:p>
            <a:r>
              <a:rPr lang="ru-RU" dirty="0" smtClean="0"/>
              <a:t>Всюду лужи. Нет дорожек, ежедневно льётся (дождик).</a:t>
            </a:r>
          </a:p>
          <a:p>
            <a:r>
              <a:rPr lang="ru-RU" dirty="0" smtClean="0"/>
              <a:t>У медведицы ребёнок – неуклюжий (медвежонок).</a:t>
            </a:r>
          </a:p>
          <a:p>
            <a:r>
              <a:rPr lang="ru-RU" dirty="0" smtClean="0"/>
              <a:t>Чай лечебный из ромашки наливай в большие (чашки).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Играем с рифмами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Он объездил много стран. Очень прочный (чемодан).</a:t>
            </a:r>
          </a:p>
          <a:p>
            <a:r>
              <a:rPr lang="ru-RU" dirty="0" smtClean="0"/>
              <a:t>У слона он рос и рос, длинным хоботом стал (нос).</a:t>
            </a:r>
          </a:p>
          <a:p>
            <a:r>
              <a:rPr lang="ru-RU" dirty="0" smtClean="0"/>
              <a:t>Стали мне совсем узки полосатые (носки).</a:t>
            </a:r>
          </a:p>
          <a:p>
            <a:r>
              <a:rPr lang="ru-RU" dirty="0" smtClean="0"/>
              <a:t>Запорошены дома, замела пути (зима).</a:t>
            </a:r>
          </a:p>
          <a:p>
            <a:r>
              <a:rPr lang="ru-RU" dirty="0" smtClean="0"/>
              <a:t>Из рассказов знаю я, уж не злой, но он (змея)!</a:t>
            </a:r>
          </a:p>
          <a:p>
            <a:r>
              <a:rPr lang="ru-RU" dirty="0" smtClean="0"/>
              <a:t>Взрослый читает начало фразы, делает интонационную паузу, ребёнок договаривает слово. Если ребёнок не подобрал нужное слово, можно помочь и назвать первый слог в слове. Играем  рифмами, можно заучить их наизусть.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478</Words>
  <Application>Microsoft Office PowerPoint</Application>
  <PresentationFormat>Экран (4:3)</PresentationFormat>
  <Paragraphs>57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Развиваем, играя!</vt:lpstr>
      <vt:lpstr>Развитие связной речи </vt:lpstr>
      <vt:lpstr>Развитие связной речи</vt:lpstr>
      <vt:lpstr>Играя, развиваем речь!</vt:lpstr>
      <vt:lpstr>Играя, развиваем речь</vt:lpstr>
      <vt:lpstr>Игра «Кто что делает?»</vt:lpstr>
      <vt:lpstr>Игра «Что сначала, что потом?»</vt:lpstr>
      <vt:lpstr>Играя, развиваем речь!</vt:lpstr>
      <vt:lpstr>Играем с рифмами</vt:lpstr>
      <vt:lpstr>Играем с рифмами</vt:lpstr>
      <vt:lpstr>Пересказ текста</vt:lpstr>
      <vt:lpstr>Играя, развиваем речь!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12</cp:revision>
  <dcterms:created xsi:type="dcterms:W3CDTF">2024-01-14T15:21:23Z</dcterms:created>
  <dcterms:modified xsi:type="dcterms:W3CDTF">2024-01-14T17:10:00Z</dcterms:modified>
</cp:coreProperties>
</file>