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2C87-320D-46D1-93ED-73E7E18CC41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8649-522B-409D-A881-8B9F33F0B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Играем со звуками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со звуком «С» играем»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Бурдина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Алексеевна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просим ребёнка улыбнуться, спрятать кончик языка за нижние зубы, зубы сблизить, подуть по центру (можно контролировать воздушную струю указательным пальчиком) ССССССССС.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Добавляем гласные. Просим, повтори АС, ОС,УС,ИС,ЕС,ЯС.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Автоматизируем «С» в словах.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P\Downloads\screenshot_1708424474635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977" y="1600200"/>
            <a:ext cx="60380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Литература, которую можно использовать для автоматизации звука «С»: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Л.А.Комарова «Автоматизация звука «С» в играх и упражнениях. Москва: издательство ГНОМ,2022.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Л.Н.Смирнова, С.Н.Овчинников «Большая книга логопедических игр», Москва,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С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родители! В данной презентации представлена система упражнений по постановке и автоматизации звука 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постановке звука можно начинать с трёхлетнего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лучше обратиться к специалисту, можно пробовать самостоятельно.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звука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Звук «С» согласный, твёрдый, глухой.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правильном произношении кончик языка упирается в нижние зубы. Губы в «улыбке». Воздушная струя выходит через центр слегка сомкнутых зубов.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Неправильное произношение звука «С»: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Кончик языка находится между зубами.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Ротовой звук «С»: произносится как губной Ф или 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С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звукопроизношением у детей состоит из нескольких этапов.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– первых! Развитие сильной, направленной воздушной струи. Можно: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дуть через соломинку в воду, бурлить;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дуть на шарики, прокатывать их воздухом по столу;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дуть на кусочки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сдувать с ладошки (с детской или маминой).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вторых, артикуляционные упражнения.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помогут поставить язык, губы в нужное для звука положение.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«Улыбка»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«Чистим зубки»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«Лопатка»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«Горка»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«Катушка»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«Качели»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Новая папка (6)\IMG_20240222_172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HP\Desktop\Новая папка (6)\IMG_20240222_172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«С»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Новая папка (6)\IMG_20240222_172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HP\Desktop\Новая папка (6)\IMG_20240222_172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С 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P\Desktop\Новая папка (6)\IMG_20240222_171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4" name="Picture 4" descr="C:\Users\HP\Desktop\Новая папка (6)\IMG_20240222_171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звуком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Артикуляционные упражнения необходимо выполнять перед зеркалом, взрослый показывает, ребёнок повторяет за взрослым движения.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выполняйте ежедневно по 5-7 минут, не переутомляйте ребёнка.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артикуляционных упражнений будет выполнен, если движения языка, губ будут верными, язык не отклоняется в бок, не дрожит.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Играем со звуками</vt:lpstr>
      <vt:lpstr>Мы со звуком С играем</vt:lpstr>
      <vt:lpstr>Мы со звуком «С» играем</vt:lpstr>
      <vt:lpstr>Мы со звуком С играем</vt:lpstr>
      <vt:lpstr>Мы со звуком «С» играем</vt:lpstr>
      <vt:lpstr>Мы со звуком «С» играем</vt:lpstr>
      <vt:lpstr>Мы со звуком «С» играем</vt:lpstr>
      <vt:lpstr>Мы со звуком С играем</vt:lpstr>
      <vt:lpstr>Мы со звуком «С» играем</vt:lpstr>
      <vt:lpstr>Мы со звуком «С» играем</vt:lpstr>
      <vt:lpstr>Мы со звуком «С» играем</vt:lpstr>
      <vt:lpstr>Мы со звуком «С» играем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12</cp:revision>
  <dcterms:created xsi:type="dcterms:W3CDTF">2024-02-22T13:28:48Z</dcterms:created>
  <dcterms:modified xsi:type="dcterms:W3CDTF">2024-02-22T16:52:11Z</dcterms:modified>
</cp:coreProperties>
</file>