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568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3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2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5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50FF6-10A4-4485-8AEF-62FFEC871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758952"/>
            <a:ext cx="9477198" cy="2452599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Мастер 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класс по лепке из соленого теста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Сова</a:t>
            </a:r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br>
              <a:rPr lang="ru-RU" sz="60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58748C-2DE4-491A-8E5A-CF0D8005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5468390"/>
            <a:ext cx="9144000" cy="630657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                                             Педагог</a:t>
            </a:r>
            <a:r>
              <a:rPr lang="en-US" sz="3600" dirty="0">
                <a:solidFill>
                  <a:srgbClr val="C00000"/>
                </a:solidFill>
              </a:rPr>
              <a:t>: </a:t>
            </a:r>
            <a:r>
              <a:rPr lang="ru-RU" sz="3600" dirty="0">
                <a:solidFill>
                  <a:srgbClr val="C00000"/>
                </a:solidFill>
              </a:rPr>
              <a:t>Кузнецова Н.И.</a:t>
            </a:r>
          </a:p>
        </p:txBody>
      </p:sp>
      <p:pic>
        <p:nvPicPr>
          <p:cNvPr id="6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B6DD8687-9468-4A7F-AF39-4F46FECD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1" b="-1"/>
          <a:stretch/>
        </p:blipFill>
        <p:spPr>
          <a:xfrm>
            <a:off x="14869" y="0"/>
            <a:ext cx="2144089" cy="6139955"/>
          </a:xfrm>
          <a:prstGeom prst="rect">
            <a:avLst/>
          </a:prstGeom>
        </p:spPr>
      </p:pic>
      <p:pic>
        <p:nvPicPr>
          <p:cNvPr id="7" name="Picture 4" descr="Сова из солёного теста">
            <a:extLst>
              <a:ext uri="{FF2B5EF4-FFF2-40B4-BE49-F238E27FC236}">
                <a16:creationId xmlns:a16="http://schemas.microsoft.com/office/drawing/2014/main" id="{25816A03-11E2-4B98-9203-B1B2EBA2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74" y="2252546"/>
            <a:ext cx="5274526" cy="32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8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8819F-E0B7-4159-903C-AA818708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4DF20-D77F-4AF1-A9FD-1C3ABB34E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8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76CF9-A3BB-49D7-B580-D60EF6813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6690" y="887285"/>
            <a:ext cx="7173312" cy="224571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Мастер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класс по лепке из соленого теста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Сова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br>
              <a:rPr lang="ru-RU" sz="40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ru-RU" sz="40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753E0C-4DFF-4F25-A1CF-6FDA054C2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530" y="2112578"/>
            <a:ext cx="6668815" cy="4078781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Лепка благотворно влияет на ребёнка, его творческое воображение, мыслительные способности, развивает мелкую моторику рук и дарит чудесное настроение.   Из солёного теста можно сделать огромное количество поделок, например: цветы, животные, различные фигурки, надписи, цифры, игрушки, картины и всё что захотите! Абсолютно безвреден и поделки из него порадуют Вас и ваших детей.</a:t>
            </a:r>
            <a:endParaRPr lang="ru-RU" dirty="0"/>
          </a:p>
        </p:txBody>
      </p: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3D4AA8A0-2057-BF7F-AD12-620569447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1" b="-1"/>
          <a:stretch/>
        </p:blipFill>
        <p:spPr>
          <a:xfrm>
            <a:off x="20" y="-45148"/>
            <a:ext cx="2144089" cy="6139955"/>
          </a:xfrm>
          <a:prstGeom prst="rect">
            <a:avLst/>
          </a:prstGeom>
        </p:spPr>
      </p:pic>
      <p:pic>
        <p:nvPicPr>
          <p:cNvPr id="8196" name="Picture 4" descr="Сова из солёного теста">
            <a:extLst>
              <a:ext uri="{FF2B5EF4-FFF2-40B4-BE49-F238E27FC236}">
                <a16:creationId xmlns:a16="http://schemas.microsoft.com/office/drawing/2014/main" id="{CE4A91EB-B692-4EC8-BD5D-046AB2E2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7" y="1389608"/>
            <a:ext cx="3179379" cy="40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0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40D99-E493-40B0-8083-644450C1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122" y="846815"/>
            <a:ext cx="8395782" cy="2124985"/>
          </a:xfrm>
        </p:spPr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aleway" panose="020B0604020202020204" pitchFamily="2" charset="-52"/>
              </a:rPr>
              <a:t>Как приготовить солёное тесто?</a:t>
            </a:r>
            <a:br>
              <a:rPr lang="ru-RU" b="0" i="0" dirty="0">
                <a:solidFill>
                  <a:srgbClr val="333333"/>
                </a:solidFill>
                <a:effectLst/>
                <a:latin typeface="Raleway" panose="020B0604020202020204" pitchFamily="2" charset="-52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122B3-54AB-4111-9AA2-B974169BB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283" y="1686910"/>
            <a:ext cx="8596621" cy="1545296"/>
          </a:xfrm>
        </p:spPr>
        <p:txBody>
          <a:bodyPr>
            <a:normAutofit/>
          </a:bodyPr>
          <a:lstStyle/>
          <a:p>
            <a:pPr algn="l"/>
            <a:r>
              <a:rPr lang="ru-RU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Вам понадобится: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 стакан пшеничной муки, стакан экстра соли, пол стакана холодной воды, миска.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4D7D03-6692-46A6-A36C-BC61B56C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6566" y="2971800"/>
            <a:ext cx="5987333" cy="303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9030FB8B-0B88-4099-AF2B-7FE7C10F5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11" b="-1"/>
          <a:stretch/>
        </p:blipFill>
        <p:spPr>
          <a:xfrm>
            <a:off x="20" y="-45148"/>
            <a:ext cx="2144089" cy="6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0B032-8BE0-4DB2-B241-669DB228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Raleway" pitchFamily="2" charset="-52"/>
              </a:rPr>
            </a:br>
            <a:b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F64A9-72DF-46D5-94DF-0BF3CADF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166648"/>
            <a:ext cx="8473589" cy="4765801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Возьмите миску.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Высыпьте стакан муки.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Добавьте стакан экстра соли.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Залейте холодной водой.</a:t>
            </a:r>
          </a:p>
          <a:p>
            <a:pPr algn="l">
              <a:buFont typeface="+mj-lt"/>
              <a:buAutoNum type="arabicPeriod"/>
            </a:pPr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Вымешайте тесто.</a:t>
            </a:r>
          </a:p>
          <a:p>
            <a:pPr algn="l"/>
            <a:r>
              <a:rPr lang="ru-RU" sz="28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Готовое солёное тесто не должно липнуть к рукам или рассыпаться. Оно должно быть крутым и удобным для лепки.</a:t>
            </a:r>
          </a:p>
          <a:p>
            <a:endParaRPr lang="ru-RU" dirty="0"/>
          </a:p>
        </p:txBody>
      </p: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45EAEFA4-A095-49FB-8581-8734A6A41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1" b="-1"/>
          <a:stretch/>
        </p:blipFill>
        <p:spPr>
          <a:xfrm>
            <a:off x="21" y="0"/>
            <a:ext cx="1530075" cy="6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D5DB5-20F2-4681-A22F-60A1EA21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91737"/>
            <a:ext cx="9144000" cy="691375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</a:rPr>
              <a:t>Как красить солёное тесто?</a:t>
            </a:r>
            <a:b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Как красить солёное тесто?">
            <a:extLst>
              <a:ext uri="{FF2B5EF4-FFF2-40B4-BE49-F238E27FC236}">
                <a16:creationId xmlns:a16="http://schemas.microsoft.com/office/drawing/2014/main" id="{01932748-13E9-41D8-A2F0-BBF40B649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96" y="5222106"/>
            <a:ext cx="5906243" cy="16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215308-B83C-4D3A-911E-9A97D9B35FFA}"/>
              </a:ext>
            </a:extLst>
          </p:cNvPr>
          <p:cNvSpPr txBox="1"/>
          <p:nvPr/>
        </p:nvSpPr>
        <p:spPr>
          <a:xfrm>
            <a:off x="1517904" y="1625921"/>
            <a:ext cx="90311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Первый способ: готовую поделку после сушки раскрашивают акриловыми красками либо гуашью, используя кисточку. Второй способ: пищевые красители разводят в воде, затем добавляют во время приготовления теста. Когда поделка полностью окрашена и просушена, её обязательно следует покрыть прозрачным маникюрным либо мебельным лаком в 2-3 слоя. Каждый слой перед нанесением следующего должен просохнуть. Таким способом поделка сохранится долгое время.</a:t>
            </a:r>
            <a:endParaRPr lang="ru-RU" sz="2400" dirty="0"/>
          </a:p>
        </p:txBody>
      </p:sp>
      <p:pic>
        <p:nvPicPr>
          <p:cNvPr id="5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409F65D7-E511-41BD-9DEA-C0CF5D2B3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11" b="-1"/>
          <a:stretch/>
        </p:blipFill>
        <p:spPr>
          <a:xfrm>
            <a:off x="1" y="0"/>
            <a:ext cx="1517903" cy="6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2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B0D77-12FA-4589-8AD9-3D1A8719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013423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</a:rPr>
              <a:t>Как сушить солёное тесто?</a:t>
            </a:r>
            <a:b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Raleway" pitchFamily="2" charset="-52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12B86-F337-4123-BEB7-7FD99AEF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68" y="2207941"/>
            <a:ext cx="9580236" cy="3891107"/>
          </a:xfrm>
        </p:spPr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Первый способ: готовая поделка высохнет сама. Главное чтобы на неё не попадали прямые солнечные лучи, иначе – она потрескается. Поделку можно положить на ровную поверхность и подождать несколько дней.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Второй способ: готовая поделка сушиться в духовке от 3 до 6 часов (в зависимости от размера поделки). Сушка происходит подходами с перерывами. Один подход составляет 1-2 часа. Для быстрой сушки за один подход установите 75-100 градусов в духовом шкафу, и тогда, поделка высохнет за час. При температуре 120 градусов поделка высохнет за 30 минут, но лучше сушить естественным способом.</a:t>
            </a:r>
            <a:endParaRPr lang="ru-RU" dirty="0"/>
          </a:p>
        </p:txBody>
      </p: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54A4D22A-15B2-47EA-A566-46EFC62CA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1" b="-1"/>
          <a:stretch/>
        </p:blipFill>
        <p:spPr>
          <a:xfrm>
            <a:off x="17507" y="14723"/>
            <a:ext cx="1500398" cy="60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E9306-CBDD-4004-AD52-0A25A60F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36702"/>
            <a:ext cx="9144000" cy="7582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Мастер-класс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Сова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CC4336-912E-44B9-820E-8CF3DAFE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694985"/>
            <a:ext cx="9144000" cy="2179785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Слепите тело совы овальной формы.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Слепите глаз таким способом: сделайте круглую лепёшку и приклейте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пва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, затем возьмите кусочек теста, сформируйте маленькую полосу заверните в трубочку и приклейте в качестве зрачка.</a:t>
            </a:r>
          </a:p>
          <a:p>
            <a:endParaRPr lang="ru-RU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AA84636-5967-4CEE-91F7-AD503EF02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89" y="4083268"/>
            <a:ext cx="4225159" cy="25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CE10FB6-FB3E-4E62-9693-20FB250F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4" y="4083268"/>
            <a:ext cx="5144814" cy="26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D76580C8-86A5-4A2E-9445-D184B21F2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83268"/>
            <a:ext cx="5144814" cy="261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A8F17283-D39E-4B4A-9668-E8CA6FAD7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11" b="-1"/>
          <a:stretch/>
        </p:blipFill>
        <p:spPr>
          <a:xfrm>
            <a:off x="20" y="-45148"/>
            <a:ext cx="1396173" cy="69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592AD-E901-45BD-B77C-137DDCD1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58952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39A0A-950A-4179-9756-3FA5F0C2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433085"/>
            <a:ext cx="9144000" cy="4536791"/>
          </a:xfrm>
        </p:spPr>
        <p:txBody>
          <a:bodyPr>
            <a:normAutofit fontScale="85000" lnSpcReduction="10000"/>
          </a:bodyPr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Слепите второй глаз таким же способом.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Пилочкой сделайте маленькие полосы от зрачка до внешней оболочки.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Вокруг глаза сделайте лучики, надавливая пилочкой на тесто.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Возьмите ножницы и сделайте надрезы, формируя перья совы. Этот процесс кропотливый, главное – не торопится.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Располагайте надрезы рядами. Перья должны располагаться в шахматном порядке.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Приклейте поделку к дощечке.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Слепите лапки сове и приклейте их.</a:t>
            </a:r>
            <a:b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</a:b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D92DD407-BB7A-48A0-AF19-C81C873A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11" b="-1"/>
          <a:stretch/>
        </p:blipFill>
        <p:spPr>
          <a:xfrm>
            <a:off x="21" y="-45148"/>
            <a:ext cx="1530076" cy="6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6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A08E7-D4C6-4AA6-966E-FC9FB4ED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517904" y="1040524"/>
            <a:ext cx="9144000" cy="477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0925C82-065D-4528-BBFF-B8E20F3D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66" y="1040524"/>
            <a:ext cx="7262648" cy="5817476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Слепите крылья сове, </a:t>
            </a:r>
          </a:p>
          <a:p>
            <a:pPr algn="l">
              <a:buFont typeface="+mj-lt"/>
              <a:buAutoNum type="arabicPeriod"/>
            </a:pPr>
            <a:r>
              <a:rPr lang="ru-RU" dirty="0">
                <a:solidFill>
                  <a:srgbClr val="111111"/>
                </a:solidFill>
                <a:latin typeface="Open Sans" panose="020B0606030504020204" pitchFamily="34" charset="0"/>
              </a:rPr>
              <a:t>С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делайте ножницами перья и приклейте их.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По такому же принципу прикрепите «причёску».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Высушите поделку.</a:t>
            </a:r>
          </a:p>
          <a:p>
            <a:pPr algn="l">
              <a:buFont typeface="+mj-lt"/>
              <a:buAutoNum type="arabicPeriod"/>
            </a:pP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Раскрасьте сову и дождитесь полного высыхания</a:t>
            </a:r>
            <a:r>
              <a:rPr lang="en-US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Покройте поделку лаком и дождитесь полного высыхания.</a:t>
            </a:r>
          </a:p>
          <a:p>
            <a:pPr algn="l"/>
            <a:r>
              <a:rPr lang="ru-RU" b="1" i="0" dirty="0">
                <a:solidFill>
                  <a:srgbClr val="111111"/>
                </a:solidFill>
                <a:effectLst/>
                <a:latin typeface="Open Sans" panose="020B0606030504020204" pitchFamily="34" charset="0"/>
              </a:rPr>
              <a:t>Сова из солёного теста готова!</a:t>
            </a:r>
            <a:endParaRPr lang="ru-RU" b="0" i="0" dirty="0">
              <a:solidFill>
                <a:srgbClr val="111111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7174" name="Picture 6" descr="Сова из солёного теста">
            <a:extLst>
              <a:ext uri="{FF2B5EF4-FFF2-40B4-BE49-F238E27FC236}">
                <a16:creationId xmlns:a16="http://schemas.microsoft.com/office/drawing/2014/main" id="{C86F70BC-5DF4-4970-8EF1-7CF1947F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860331"/>
            <a:ext cx="3312778" cy="41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Заставка цветов на белой поверхности">
            <a:extLst>
              <a:ext uri="{FF2B5EF4-FFF2-40B4-BE49-F238E27FC236}">
                <a16:creationId xmlns:a16="http://schemas.microsoft.com/office/drawing/2014/main" id="{87848DC3-789D-4A8B-992B-CA9A1751F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111" b="-1"/>
          <a:stretch/>
        </p:blipFill>
        <p:spPr>
          <a:xfrm>
            <a:off x="21" y="0"/>
            <a:ext cx="838787" cy="61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6746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500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Aharoni</vt:lpstr>
      <vt:lpstr>Arial</vt:lpstr>
      <vt:lpstr>Avenir Next LT Pro</vt:lpstr>
      <vt:lpstr>Open Sans</vt:lpstr>
      <vt:lpstr>Raleway</vt:lpstr>
      <vt:lpstr>PrismaticVTI</vt:lpstr>
      <vt:lpstr>Мастер - класс по лепке из соленого теста “Сова” </vt:lpstr>
      <vt:lpstr>Мастер - класс по лепке из соленого теста “Сова”  </vt:lpstr>
      <vt:lpstr>Как приготовить солёное тесто? </vt:lpstr>
      <vt:lpstr>   </vt:lpstr>
      <vt:lpstr>Как красить солёное тесто? </vt:lpstr>
      <vt:lpstr>Как сушить солёное тесто? </vt:lpstr>
      <vt:lpstr>Мастер-класс “Сова”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по лепке из соленного теста “Сова”  </dc:title>
  <dc:creator>Пользователь</dc:creator>
  <cp:lastModifiedBy>Пользователь</cp:lastModifiedBy>
  <cp:revision>7</cp:revision>
  <dcterms:created xsi:type="dcterms:W3CDTF">2024-02-19T19:13:31Z</dcterms:created>
  <dcterms:modified xsi:type="dcterms:W3CDTF">2024-02-20T03:46:25Z</dcterms:modified>
</cp:coreProperties>
</file>