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9" r:id="rId3"/>
    <p:sldId id="261" r:id="rId4"/>
    <p:sldId id="264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86E"/>
    <a:srgbClr val="FCF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6" autoAdjust="0"/>
    <p:restoredTop sz="94660"/>
  </p:normalViewPr>
  <p:slideViewPr>
    <p:cSldViewPr>
      <p:cViewPr varScale="1">
        <p:scale>
          <a:sx n="107" d="100"/>
          <a:sy n="107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B0AA8-6ECD-4C02-BEF8-59A50787768B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2CD4B-05C1-4801-B4FE-0146C49DD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94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2CD4B-05C1-4801-B4FE-0146C49DD05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9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6D0C9-3AE5-4895-99BC-25EF767A9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A1FAB9-999A-4DE6-9163-D0CF719BB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5EFBC-1B0C-4AAC-B107-F123D737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A210-776E-4C5C-A673-CFBB2689E1EF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40F2E6-26ED-4979-A378-29B8D9E6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FBD0E-4FB0-44D0-AB2F-4BC46C8E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E317-88CD-4EBE-96F4-77559D100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71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9DB74-9F64-4390-8231-172E3291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B34CD0-0561-4B34-8398-D0D997EA1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2FBD71-38A9-4AF1-9FDC-91EEDC37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A210-776E-4C5C-A673-CFBB2689E1EF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7ED39B-2E9F-4AC3-B491-A602ED5B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641009-F436-494D-8BD3-A2A9FAC65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E317-88CD-4EBE-96F4-77559D100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8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5591C0-4028-435E-9181-BF3698191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AA5354-8EA2-4CC4-B332-9F798B21E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A8DC0D-2FC3-4CD5-82B5-5EDE5827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A210-776E-4C5C-A673-CFBB2689E1EF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161F93-E4EA-4319-B660-75F372E1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3D238E-8D60-45C4-9596-E49374DD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E317-88CD-4EBE-96F4-77559D100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67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F5684-C45E-4DFB-852D-AC9C92E8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01B1E-579A-43D9-96A7-5E00E506C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45318F-4E2C-4FA6-9DF0-164E8680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A210-776E-4C5C-A673-CFBB2689E1EF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0DEB5-4A4C-4F99-8B59-D7D46A7E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272E7B-9390-486D-A11B-AC763EA6D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E317-88CD-4EBE-96F4-77559D100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9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1C23D-0FA6-4C04-B612-F9261D38D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3A1441-6938-431D-AFDD-8092538A9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27C51C-52AD-4310-947B-C85BDF7D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A210-776E-4C5C-A673-CFBB2689E1EF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ACCC0-8D38-45A7-A3CF-20D53B6C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640C51-A0D3-4F0A-8649-6A93F524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E317-88CD-4EBE-96F4-77559D100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0874-0364-4E99-9579-D2A51B4D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440739-F6A5-47F4-8259-0A39FC0D0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9DDDE4-3CCA-4436-BEA5-E8FD59206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F27E8B-A3EE-4E49-B881-5295AAB6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A210-776E-4C5C-A673-CFBB2689E1EF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CCC0C7-1A82-4DA7-9078-9E61C651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29C6D1-F880-410F-86BF-770A4EB0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E317-88CD-4EBE-96F4-77559D100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8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31582-13CE-4478-9490-7FB3C655E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2932E5-2198-4B24-97F3-913B87615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93EAB7-4D27-4A88-AA88-0AF4F700F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2C2880-8324-48E5-9AE1-46D6AE4E7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80C9C2-2F66-432E-8A3D-EAE43EF61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8AD58F-AD43-445D-8FCE-5BA7D0BB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A210-776E-4C5C-A673-CFBB2689E1EF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4B9CF4-C563-4249-82AD-9838C0CBB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07D8F8-E29D-4B98-A018-AE9957341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E317-88CD-4EBE-96F4-77559D100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2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F8D4B-29D9-4147-A9F2-71C37C4E3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2BFC6E-4582-47A6-B904-F2BE9802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A210-776E-4C5C-A673-CFBB2689E1EF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94C1D8-6077-4B2B-90EE-294D0194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6C05E2-3763-442E-94B5-18F51A99D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E317-88CD-4EBE-96F4-77559D100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4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6D1F9D-B778-4575-A43C-C2D4012B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A210-776E-4C5C-A673-CFBB2689E1EF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4537DA-D3B0-47C8-8025-CB65136E8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B4436E-9120-4453-8CDD-7A834917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E317-88CD-4EBE-96F4-77559D100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6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59DBF-D72B-44B7-B1DC-965914CE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75DA8E-C0AE-49FE-A4F6-C9C26010A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28B162-822C-4E56-A117-4AEA3050E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C3B1A3-E8C9-4AC0-842E-D5166571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A210-776E-4C5C-A673-CFBB2689E1EF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35BB45-F18E-460A-A284-9721D55A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3BFDEE-60BD-4B96-B8D5-61166398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E317-88CD-4EBE-96F4-77559D100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1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B523C-3FA5-4479-8FFC-D99584F8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A2882B-5C34-4D78-813A-73B99679B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B0000E-9375-4F26-B410-EDD9950E4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7C687-F98A-4A05-86BF-49A318B7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A210-776E-4C5C-A673-CFBB2689E1EF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B0803B-B818-4D26-99F9-63DAF54C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3D9D57-EAFA-40DC-AF5F-727C49A3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E317-88CD-4EBE-96F4-77559D100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00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B0F0"/>
            </a:gs>
            <a:gs pos="0">
              <a:schemeClr val="accent1">
                <a:lumMod val="0"/>
                <a:lumOff val="100000"/>
              </a:schemeClr>
            </a:gs>
            <a:gs pos="0">
              <a:schemeClr val="accent1">
                <a:lumMod val="0"/>
                <a:lumOff val="100000"/>
              </a:schemeClr>
            </a:gs>
            <a:gs pos="98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D0DD2-0031-40CD-B54B-3EAFA464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348B8B-3C3E-4E99-96E9-88451EEA7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5156F3-192C-44C0-8840-8EB0D5F83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BA210-776E-4C5C-A673-CFBB2689E1EF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F75736-56AA-494F-A0E8-9504D2240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CDF37-F698-44E2-8B7E-9BA59FD45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E317-88CD-4EBE-96F4-77559D100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90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362975" cy="993496"/>
          </a:xfr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6600" b="1" dirty="0">
                <a:solidFill>
                  <a:srgbClr val="14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забавы.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7405" y="5589240"/>
            <a:ext cx="6573114" cy="99349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3 «Колокольчик»</a:t>
            </a:r>
          </a:p>
          <a:p>
            <a:r>
              <a:rPr lang="ru-RU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Ратникова Г.А.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39EE6E1-DDE9-4CD0-B3F6-CBBB38725D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1" y="1753511"/>
            <a:ext cx="5832648" cy="361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19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CBF7D-017F-4DFF-912D-F0B0EB05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81" y="2168860"/>
            <a:ext cx="5599536" cy="570762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землёю закружила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зима свой хоровод.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здоровье, радость, силу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спорт нам принесёт.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мы скажем: «Нет!» -     простуде,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морозы нипочём.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дружить с коньками будем,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клюшкой, шайбой и мячом.</a:t>
            </a:r>
          </a:p>
        </p:txBody>
      </p:sp>
      <p:pic>
        <p:nvPicPr>
          <p:cNvPr id="1036" name="Picture 12" descr="Снежинки PNG">
            <a:extLst>
              <a:ext uri="{FF2B5EF4-FFF2-40B4-BE49-F238E27FC236}">
                <a16:creationId xmlns:a16="http://schemas.microsoft.com/office/drawing/2014/main" id="{9B524EF1-F5A1-4A28-A644-CBA5637CA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6870" y="4964203"/>
            <a:ext cx="1526512" cy="15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Снежинки PNG">
            <a:extLst>
              <a:ext uri="{FF2B5EF4-FFF2-40B4-BE49-F238E27FC236}">
                <a16:creationId xmlns:a16="http://schemas.microsoft.com/office/drawing/2014/main" id="{C63D6439-0195-4EF8-8707-3A85ACC59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2088"/>
            <a:ext cx="1526512" cy="15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FA18B70-3F2F-586B-678C-4DF17246D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0" y="346773"/>
            <a:ext cx="4053020" cy="3039765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894D4D-F73A-C3E8-45BE-88E66FE10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7416"/>
            <a:ext cx="3851920" cy="28889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EEB558-2CAC-6BA4-C78E-77F5F15A88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00193"/>
            <a:ext cx="2283718" cy="30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3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CBF7D-017F-4DFF-912D-F0B0EB05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976" y="4221088"/>
            <a:ext cx="4788024" cy="176132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зимний полдень у двора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Копошится детвора.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Быстро, на перегонки,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Лепят снежные комки.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Крепость им построить нужно.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Ну-ка, вместе! Ну-ка, дружно!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Возвели за полчаса.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такие чудеса.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Т. Ческидова</a:t>
            </a:r>
          </a:p>
        </p:txBody>
      </p:sp>
      <p:pic>
        <p:nvPicPr>
          <p:cNvPr id="1036" name="Picture 12" descr="Снежинки PNG">
            <a:extLst>
              <a:ext uri="{FF2B5EF4-FFF2-40B4-BE49-F238E27FC236}">
                <a16:creationId xmlns:a16="http://schemas.microsoft.com/office/drawing/2014/main" id="{9B524EF1-F5A1-4A28-A644-CBA5637CA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1526512" cy="15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Снежинки PNG">
            <a:extLst>
              <a:ext uri="{FF2B5EF4-FFF2-40B4-BE49-F238E27FC236}">
                <a16:creationId xmlns:a16="http://schemas.microsoft.com/office/drawing/2014/main" id="{C63D6439-0195-4EF8-8707-3A85ACC59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2088"/>
            <a:ext cx="1526512" cy="15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00762D-5DC0-5374-C636-CA7CDA5889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8" y="3573017"/>
            <a:ext cx="3968442" cy="29763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E5B525-21DF-B993-DCA3-BC2BA1F924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69" y="308651"/>
            <a:ext cx="2232248" cy="29763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47CE4B-1EAE-4414-D529-13606DC32B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62" y="192021"/>
            <a:ext cx="2427734" cy="32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4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86700" cy="1325563"/>
          </a:xfr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14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Отгадать загадки и найти отгадки на картинках.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438" y="5364649"/>
            <a:ext cx="1963173" cy="116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454" y="3341306"/>
            <a:ext cx="2431811" cy="16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440D74-0E1F-4E70-817E-EE3C18A8B8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751" y="3429000"/>
            <a:ext cx="2702241" cy="15308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D57782-B53D-4643-A776-246CF9B26C6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7363" y="3341306"/>
            <a:ext cx="3061919" cy="1759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3FF228-D29D-414A-BD43-E75225EFA2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6620" y="5199781"/>
            <a:ext cx="3523648" cy="1325563"/>
          </a:xfrm>
          <a:prstGeom prst="rect">
            <a:avLst/>
          </a:prstGeom>
        </p:spPr>
      </p:pic>
      <p:pic>
        <p:nvPicPr>
          <p:cNvPr id="3074" name="Picture 2" descr="Снеговик PNG">
            <a:extLst>
              <a:ext uri="{FF2B5EF4-FFF2-40B4-BE49-F238E27FC236}">
                <a16:creationId xmlns:a16="http://schemas.microsoft.com/office/drawing/2014/main" id="{3DA42D06-6348-43A6-92C9-0C008EEB6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99" y="470512"/>
            <a:ext cx="1646644" cy="275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оньки PNG">
            <a:extLst>
              <a:ext uri="{FF2B5EF4-FFF2-40B4-BE49-F238E27FC236}">
                <a16:creationId xmlns:a16="http://schemas.microsoft.com/office/drawing/2014/main" id="{D51E3C31-BF89-4659-BE63-5DC0EBE72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036" y="1445677"/>
            <a:ext cx="1632587" cy="17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таться на лыжах, лыжи PNG">
            <a:extLst>
              <a:ext uri="{FF2B5EF4-FFF2-40B4-BE49-F238E27FC236}">
                <a16:creationId xmlns:a16="http://schemas.microsoft.com/office/drawing/2014/main" id="{B7BA7F16-3D58-4E96-B7B3-DF269E8E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7355" y="995437"/>
            <a:ext cx="1646645" cy="20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Сани Деда Мороза, сани Санта Клауса PNG">
            <a:extLst>
              <a:ext uri="{FF2B5EF4-FFF2-40B4-BE49-F238E27FC236}">
                <a16:creationId xmlns:a16="http://schemas.microsoft.com/office/drawing/2014/main" id="{A79C46B5-EC5C-42D7-A2AB-DAD1FCCF7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246" y="1323114"/>
            <a:ext cx="1963780" cy="196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6E8D1897-0C47-4988-8FBF-5A4B2FAC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679" y="1903838"/>
            <a:ext cx="979233" cy="9896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2596" y="-82198"/>
            <a:ext cx="10729192" cy="1325563"/>
          </a:xfr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14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какие игры нельзя играть зимой?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1C06873-B345-4221-94DD-ADE6CBDC9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404" y="3794701"/>
            <a:ext cx="2827987" cy="282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EE9E429-783B-40B1-A607-381F11598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609" y="1133129"/>
            <a:ext cx="2513471" cy="27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2D752C3-11D0-45FB-93FB-770C4BB4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033" y="1344847"/>
            <a:ext cx="3191171" cy="229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331" y="986601"/>
            <a:ext cx="2814895" cy="281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609" y="3862084"/>
            <a:ext cx="2651926" cy="265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8C4631-BFC9-4512-A357-2495D327C3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510" y="3862084"/>
            <a:ext cx="1894491" cy="2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61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2224</TotalTime>
  <Words>135</Words>
  <Application>Microsoft Office PowerPoint</Application>
  <PresentationFormat>Экран (4:3)</PresentationFormat>
  <Paragraphs>8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Зимние забавы.</vt:lpstr>
      <vt:lpstr>Над землёю закружила Вновь зима свой хоровод. Пусть здоровье, радость, силу Зимний спорт нам принесёт. Все мы скажем: «Нет!» -     простуде, Нам морозы нипочём. Мы дружить с коньками будем, С клюшкой, шайбой и мячом.</vt:lpstr>
      <vt:lpstr>В зимний полдень у двора Копошится детвора. Быстро, на перегонки, Лепят снежные комки. Крепость им построить нужно. Ну-ка, вместе! Ну-ка, дружно! Возвели за полчаса. Вот такие чудеса.                               Т. Ческидова</vt:lpstr>
      <vt:lpstr>Отгадать загадки и найти отгадки на картинках.</vt:lpstr>
      <vt:lpstr> В какие игры нельзя играть зимой?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 и овощи.</dc:title>
  <dc:creator>Учитель</dc:creator>
  <cp:lastModifiedBy>user</cp:lastModifiedBy>
  <cp:revision>148</cp:revision>
  <dcterms:created xsi:type="dcterms:W3CDTF">2020-08-19T08:45:10Z</dcterms:created>
  <dcterms:modified xsi:type="dcterms:W3CDTF">2024-02-18T11:53:41Z</dcterms:modified>
</cp:coreProperties>
</file>