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embeddedFontLst>
    <p:embeddedFont>
      <p:font typeface="SkazkaForSerge"/>
      <p:regular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Сказочное волшебство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4038600"/>
            <a:ext cx="4320480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Тумасова Светлана Николаевна</a:t>
            </a:r>
            <a:endParaRPr lang="ru-RU" sz="2400" dirty="0" smtClean="0">
              <a:solidFill>
                <a:srgbClr val="A42320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Воспитатель первой младшей группы «</a:t>
            </a:r>
            <a:r>
              <a:rPr lang="ru-RU" sz="2200" dirty="0" err="1" smtClean="0">
                <a:solidFill>
                  <a:schemeClr val="tx1"/>
                </a:solidFill>
                <a:latin typeface="SkazkaForSerge" pitchFamily="18" charset="0"/>
              </a:rPr>
              <a:t>Фиалочка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» </a:t>
            </a: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МБДОУ «Детский сад№ 452 «Бусинка» </a:t>
            </a: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г. 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Самара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сказки</a:t>
            </a:r>
            <a:endParaRPr lang="ru-R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363272" cy="3158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700" dirty="0" smtClean="0"/>
              <a:t>Сказка в жизни ребенка имеет колоссальное значение – она пробуждает всё доброе, что есть в душе малыша, формирует нравственные ценности и любовь к чтению, учит правильному общению, уважению к старшим, развивает эмоциональную сферу и речь.</a:t>
            </a:r>
          </a:p>
          <a:p>
            <a:pPr marL="0" indent="0">
              <a:buNone/>
            </a:pPr>
            <a:r>
              <a:rPr lang="ru-RU" sz="1700" dirty="0" smtClean="0"/>
              <a:t>Благодаря сказкам, вырабатывается способность сопереживать, сострадать и радоваться за другого, это способ узнать боль, радость, счастье и страдание другого.</a:t>
            </a:r>
          </a:p>
          <a:p>
            <a:pPr marL="0" indent="0">
              <a:buNone/>
            </a:pPr>
            <a:r>
              <a:rPr lang="ru-RU" sz="1700" dirty="0" smtClean="0"/>
              <a:t>Через сказку ребенок познает свое место в этом мире, получает первые представления о добре и зле, отваге и трусости, о дружбе и предательстве.</a:t>
            </a:r>
          </a:p>
          <a:p>
            <a:pPr marL="0" indent="0">
              <a:buNone/>
            </a:pPr>
            <a:r>
              <a:rPr lang="ru-RU" sz="1700" dirty="0" smtClean="0"/>
              <a:t>Сказка готовит ребенка к возможным сложным ситуациям, в которых он может оказаться, показывая пути решения сложных житейских задач.</a:t>
            </a:r>
          </a:p>
          <a:p>
            <a:pPr marL="0" indent="0">
              <a:buNone/>
            </a:pPr>
            <a:r>
              <a:rPr lang="ru-RU" sz="1700" dirty="0" smtClean="0"/>
              <a:t>Сказка для ребёнка – это маленькая жизнь, </a:t>
            </a:r>
          </a:p>
          <a:p>
            <a:pPr marL="0" indent="0">
              <a:buNone/>
            </a:pPr>
            <a:r>
              <a:rPr lang="ru-RU" sz="1700" dirty="0" smtClean="0"/>
              <a:t>полная ярких красок, чудес и приключений.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Рекомендуемые русские народные сказки </a:t>
            </a:r>
            <a:b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2-3 лет</a:t>
            </a:r>
            <a:endParaRPr lang="ru-R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/>
              <a:t>«Репка» обр. К. Ушинского;</a:t>
            </a:r>
          </a:p>
          <a:p>
            <a:pPr marL="0" indent="0" algn="ctr">
              <a:buNone/>
            </a:pPr>
            <a:r>
              <a:rPr lang="ru-RU" sz="2400" dirty="0"/>
              <a:t>«Колобок» обр. К. Ушинского</a:t>
            </a:r>
          </a:p>
          <a:p>
            <a:pPr marL="0" indent="0" algn="ctr">
              <a:buNone/>
            </a:pPr>
            <a:r>
              <a:rPr lang="ru-RU" sz="2400" dirty="0"/>
              <a:t>«Курочка ряба» обр. К. Ушинского;</a:t>
            </a:r>
          </a:p>
          <a:p>
            <a:pPr marL="0" indent="0" algn="ctr">
              <a:buNone/>
            </a:pPr>
            <a:r>
              <a:rPr lang="ru-RU" sz="2400" dirty="0" smtClean="0"/>
              <a:t>«Козлята и волк» обр. К. Ушинского;</a:t>
            </a:r>
          </a:p>
          <a:p>
            <a:pPr marL="0" indent="0" algn="ctr">
              <a:buNone/>
            </a:pPr>
            <a:r>
              <a:rPr lang="ru-RU" sz="2400" dirty="0" smtClean="0"/>
              <a:t>«</a:t>
            </a:r>
            <a:r>
              <a:rPr lang="ru-RU" sz="2400" dirty="0"/>
              <a:t>Теремок» обр. М. Булатова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«Маша и медведь» обр. М. Булатова;</a:t>
            </a:r>
          </a:p>
          <a:p>
            <a:pPr marL="0" indent="0" algn="ctr">
              <a:buNone/>
            </a:pPr>
            <a:r>
              <a:rPr lang="ru-RU" sz="2400" dirty="0"/>
              <a:t>«Волк и козлята» обр. А. Толстого</a:t>
            </a:r>
            <a:r>
              <a:rPr lang="ru-RU" sz="2400" dirty="0" smtClean="0"/>
              <a:t>;</a:t>
            </a:r>
          </a:p>
          <a:p>
            <a:pPr marL="0" indent="0" algn="ctr">
              <a:buNone/>
            </a:pPr>
            <a:r>
              <a:rPr lang="ru-RU" sz="2400" dirty="0" smtClean="0"/>
              <a:t>«Три медведя» обр. А. Толстого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«</a:t>
            </a:r>
            <a:r>
              <a:rPr lang="ru-RU" sz="2400" dirty="0" err="1"/>
              <a:t>Заюшкина</a:t>
            </a:r>
            <a:r>
              <a:rPr lang="ru-RU" sz="2400" dirty="0"/>
              <a:t> избушка» обр. О. </a:t>
            </a:r>
            <a:r>
              <a:rPr lang="ru-RU" sz="2400" dirty="0" err="1"/>
              <a:t>Капицы</a:t>
            </a:r>
            <a:r>
              <a:rPr lang="ru-RU" sz="2400" dirty="0"/>
              <a:t>;</a:t>
            </a:r>
          </a:p>
          <a:p>
            <a:pPr marL="0" indent="0" algn="ctr">
              <a:buNone/>
            </a:pPr>
            <a:r>
              <a:rPr lang="ru-RU" sz="2400" dirty="0"/>
              <a:t>«Кот, петух и лиса» обр. М. </a:t>
            </a:r>
            <a:r>
              <a:rPr lang="ru-RU" sz="2400" dirty="0" err="1"/>
              <a:t>Боголюбской</a:t>
            </a:r>
            <a:r>
              <a:rPr lang="ru-RU" sz="2400" dirty="0"/>
              <a:t>;</a:t>
            </a:r>
          </a:p>
          <a:p>
            <a:pPr marL="0" indent="0" algn="ctr">
              <a:buNone/>
            </a:pPr>
            <a:r>
              <a:rPr lang="ru-RU" sz="2400" dirty="0"/>
              <a:t>«Гуси-лебеди» обр. М. Булатова;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2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Тайна сказки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Из списка рекомендаций понятно, что начинать следует со сказок с коротким понятным сюжетом, содержащих повторяющиеся песенки, прибаутки и фразы – малыши в первую очередь запоминают именно их, далее можно переходить к более длинным сюжетам.</a:t>
            </a:r>
          </a:p>
          <a:p>
            <a:pPr marL="0" indent="0">
              <a:buNone/>
            </a:pPr>
            <a:r>
              <a:rPr lang="ru-RU" sz="2000" dirty="0" smtClean="0"/>
              <a:t>Очень важно рассказывать сказку, насыщая ее богатством интонаций, меняя силу и общее звучание речи у разных героев. Постепенно старайтесь раскрывать тайный смысл сказки в  рассуждениях, задавая вопросы ребенку. Несколько примеров:</a:t>
            </a:r>
          </a:p>
          <a:p>
            <a:pPr marL="0" indent="0">
              <a:buNone/>
            </a:pPr>
            <a:r>
              <a:rPr lang="ru-RU" sz="2000" i="1" u="sng" dirty="0" smtClean="0"/>
              <a:t>«Репка»:</a:t>
            </a:r>
            <a:r>
              <a:rPr lang="ru-RU" sz="2000" dirty="0" smtClean="0"/>
              <a:t> - Что помогло вытянуть репку? </a:t>
            </a:r>
            <a:r>
              <a:rPr lang="ru-RU" sz="2000" dirty="0"/>
              <a:t> </a:t>
            </a:r>
            <a:r>
              <a:rPr lang="ru-RU" sz="2000" dirty="0" smtClean="0"/>
              <a:t>- Так как тянули все вместе! Трудную работу поодиночке не выполнить, а вместе, </a:t>
            </a:r>
            <a:r>
              <a:rPr lang="ru-RU" sz="2000" dirty="0"/>
              <a:t>в</a:t>
            </a:r>
            <a:r>
              <a:rPr lang="ru-RU" sz="2000" dirty="0" smtClean="0"/>
              <a:t>сей семьёй можно сделать всё! - А кто тянул репку?  (перечисление героев сказки) – Видишь, и мышка - самый маленький герой сказки был нужным, значимым в общей работе!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</a:t>
            </a:r>
            <a:r>
              <a:rPr lang="ru-RU" sz="2000" i="1" u="sng" dirty="0" smtClean="0"/>
              <a:t>«Колобок»: </a:t>
            </a:r>
            <a:r>
              <a:rPr lang="ru-RU" sz="2000" dirty="0"/>
              <a:t> </a:t>
            </a:r>
            <a:r>
              <a:rPr lang="ru-RU" sz="2000" dirty="0" smtClean="0"/>
              <a:t>- Почему Колобок попал в беду? – Потому что он был маленький и убежал от бабушки и дедушки. Он не знал еще, что лисы бывают хитрыми и поверил лисьим словам, поэтому и попал в беду. Сказка учит тебя осторожности и показывает, что не всегда «сладкие речи» оказываются правдивыми. Сказка показывает, что всегда нужно быть осторожным.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51082"/>
            <a:ext cx="2286000" cy="1514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19" y="4901299"/>
            <a:ext cx="2463237" cy="14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Тайна сказки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i="1" u="sng" dirty="0" smtClean="0"/>
              <a:t>«Курочка Ряба» </a:t>
            </a:r>
            <a:r>
              <a:rPr lang="ru-RU" sz="1700" dirty="0" smtClean="0"/>
              <a:t>- Зачем бабушка и дедушка хотели разбить золотое яичко? – Они хотели съесть яичко, но не смогли– ведь оно золотое, красивое, но ненужное. Почему они плакали, когда яичко разбилось? – Жалко было красивую игрушку, да и пользы оно не принесло – яйцо-то несъедобное. - Чем утешила их курочка Ряба? – Снесла им простое съедобное нужное яичко. (Так же, здесь есть смысл в умении хранить ценные, значимые вещи – не оставлять их без присмотра, так как потеряв или сломав игрушку – взамен получишь что-то простое, что не жалко, если сломается или потеряется).</a:t>
            </a:r>
          </a:p>
          <a:p>
            <a:pPr marL="0" indent="0">
              <a:buNone/>
            </a:pPr>
            <a:r>
              <a:rPr lang="ru-RU" sz="1700" i="1" u="sng" dirty="0" smtClean="0"/>
              <a:t>«Теремок»:</a:t>
            </a:r>
            <a:r>
              <a:rPr lang="ru-RU" sz="1700" u="sng" dirty="0" smtClean="0"/>
              <a:t> </a:t>
            </a:r>
            <a:r>
              <a:rPr lang="ru-RU" sz="1700" dirty="0" smtClean="0"/>
              <a:t>- Почему животные пускали в теремок всех, кто хотел в нем жить? – Потому, что вместе жить веселее и интереснее! А еще потому что у них у всех не было своего дома – они хотели помочь друг другу. – Почему теремок сломался когда медведь захотел в нем жить? – Теремок был недостаточно большой для того, чтобы разместить всех! – Что сделали звери, когда теремок сломался? – Построили новый, большой, просторный, чтобы у всем хватало места! Сказка учит быть гостеприимным, жить в согласии и помогать друг другу и вместе справляться с трудностями!</a:t>
            </a:r>
            <a:endParaRPr lang="ru-RU" sz="17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20892"/>
            <a:ext cx="2943224" cy="1695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20892"/>
            <a:ext cx="1905000" cy="16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1637" y="2667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46113" y="1125538"/>
            <a:ext cx="8497887" cy="36830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708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SkazkaForSerge</vt:lpstr>
      <vt:lpstr>Тема Office</vt:lpstr>
      <vt:lpstr>Сказочное волшебство</vt:lpstr>
      <vt:lpstr>Значение сказки</vt:lpstr>
      <vt:lpstr>Рекомендуемые русские народные сказки  для детей 2-3 лет</vt:lpstr>
      <vt:lpstr>Тайна сказки</vt:lpstr>
      <vt:lpstr>Тайна сказки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Admin777</cp:lastModifiedBy>
  <cp:revision>67</cp:revision>
  <dcterms:created xsi:type="dcterms:W3CDTF">2015-04-19T15:51:03Z</dcterms:created>
  <dcterms:modified xsi:type="dcterms:W3CDTF">2024-02-19T19:27:21Z</dcterms:modified>
</cp:coreProperties>
</file>